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83" r:id="rId16"/>
    <p:sldId id="258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1F0036-CE25-41E3-97B7-3B47CBA20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FF49C9-B436-6729-66EB-B573D094A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526A00-05EB-F19F-EFB0-054004B0E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B67958-9A2C-C52E-FF64-158AF1997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DCFB20-2DE6-4000-4069-A013207FB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DA514E-8BB7-0779-831F-DFE0FF0B4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03099A-0D8C-872E-46BE-79377F008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D326CF-0984-C131-983E-975AC8EB6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8A1ACA-4E87-5A96-B0FC-B562AB0A8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C7BA8E-56AB-0EBD-C703-99EC0BE03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7A14C6-E94A-FE6D-3AA9-6BD82BD50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6B03BD-A4BD-2E81-6E40-585AFF63E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TextBox 529">
            <a:hlinkClick r:id="rId3"/>
            <a:extLst>
              <a:ext uri="{FF2B5EF4-FFF2-40B4-BE49-F238E27FC236}">
                <a16:creationId xmlns:a16="http://schemas.microsoft.com/office/drawing/2014/main" id="{F4284F88-4A8F-EE73-3876-2E10DF63D41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A4416E1-73E8-F5A5-B6C3-830A507CBA69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5D9C07F5-8FAF-0C04-0EF4-BDAF0E76FBB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41CCA2E2-485F-CC54-78C3-3E1FC6717497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7"/>
            <a:extLst>
              <a:ext uri="{FF2B5EF4-FFF2-40B4-BE49-F238E27FC236}">
                <a16:creationId xmlns:a16="http://schemas.microsoft.com/office/drawing/2014/main" id="{0220CAB9-D9DC-840E-8A0D-F2539F25CAC0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8259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068157-9AD9-7CF1-ADD7-33AA56144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2026-09-25 at 05 AM</Schedule_Date>
    <Delivery_Option xmlns="4aed504c-ebe7-463e-82c7-15fe6339b33a">Schedule Delivery</Delivery_Option>
    <Schedule_ID xmlns="4aed504c-ebe7-463e-82c7-15fe6339b33a">5347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6223282D-AA17-4C49-8CF6-1B71F27327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purl.org/dc/elements/1.1/"/>
    <ds:schemaRef ds:uri="4aed504c-ebe7-463e-82c7-15fe6339b33a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2026-09-25T07:08:15Z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