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7" r:id="rId20"/>
    <p:sldId id="323" r:id="rId21"/>
    <p:sldId id="294" r:id="rId22"/>
    <p:sldId id="295" r:id="rId23"/>
    <p:sldId id="296" r:id="rId24"/>
    <p:sldId id="297" r:id="rId25"/>
    <p:sldId id="299" r:id="rId26"/>
    <p:sldId id="300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19" r:id="rId45"/>
    <p:sldId id="321" r:id="rId46"/>
    <p:sldId id="322" r:id="rId4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usf.org/the-florida-roundup/2026-08-24/nasa-scientist-nancy-grace-roman-space-telescop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5hBFbqd62H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5hBFbqd62H0" TargetMode="External"/><Relationship Id="rId4" Type="http://schemas.openxmlformats.org/officeDocument/2006/relationships/hyperlink" Target="https://www.wusf.org/the-florida-roundup/2026-08-24/nasa-scientist-nancy-grace-roman-space-telescope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9Vvzf030dGQ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AF907C-0E9E-F22A-7830-A095753D5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952C115-E4B8-7004-A5BA-464E67AF1AE0}"/>
              </a:ext>
            </a:extLst>
          </p:cNvPr>
          <p:cNvSpPr/>
          <p:nvPr/>
        </p:nvSpPr>
        <p:spPr>
          <a:xfrm>
            <a:off x="6906866" y="571482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A169C41D-558B-1B72-FBAF-EE8386101E50}"/>
              </a:ext>
            </a:extLst>
          </p:cNvPr>
          <p:cNvSpPr/>
          <p:nvPr/>
        </p:nvSpPr>
        <p:spPr>
          <a:xfrm>
            <a:off x="6659217" y="599182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728AB791-3A70-39F3-157D-2FAFB0CC9ED9}"/>
              </a:ext>
            </a:extLst>
          </p:cNvPr>
          <p:cNvSpPr/>
          <p:nvPr/>
        </p:nvSpPr>
        <p:spPr>
          <a:xfrm>
            <a:off x="6792515" y="626881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A127A-1373-033D-7FEF-13BE2D0D7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D988B3-6BDF-26F3-4876-643BFBDAF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E04DC-1E94-0739-8353-09CE7BEE4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CC1260-94AD-3EE5-2C48-5C0D7E414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9F663C-E561-AF30-C468-3D6952D6C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B97C10-730C-7C48-1AF2-1D9B82B81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C41AA7-15BF-E7FD-4878-3B88FEC3B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B6D403-45E3-9A6E-6C92-5889E1554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82748F-FD61-5218-CD2B-A8C19A64D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832C73-BF47-8597-411C-3A8B2AE50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C8D5A8-BFE1-7931-A3F2-18960078E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296D5B-32AB-985B-F6A6-40D10DBA0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07520E-AD2E-2C7F-DB08-79A596186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B45C5FE3-2D9D-62A1-5DC6-7777A921218E}"/>
              </a:ext>
            </a:extLst>
          </p:cNvPr>
          <p:cNvSpPr/>
          <p:nvPr/>
        </p:nvSpPr>
        <p:spPr>
          <a:xfrm>
            <a:off x="7430733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167BD7C5-7F68-656A-396C-7F9E8810BF7B}"/>
              </a:ext>
            </a:extLst>
          </p:cNvPr>
          <p:cNvSpPr/>
          <p:nvPr/>
        </p:nvSpPr>
        <p:spPr>
          <a:xfrm>
            <a:off x="7430733" y="1619702"/>
            <a:ext cx="2909678" cy="4312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80DD0B39-806A-3396-899B-3131ED1BBD22}"/>
              </a:ext>
            </a:extLst>
          </p:cNvPr>
          <p:cNvSpPr/>
          <p:nvPr/>
        </p:nvSpPr>
        <p:spPr>
          <a:xfrm>
            <a:off x="7430733" y="2227845"/>
            <a:ext cx="2418135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D4E66D-1BC9-4080-7D7B-59939A4F0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4B40FD0B-ECE6-33BF-2DA2-74AB49F6ECF9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52DB855E-6594-A166-99B7-7669BCEA7EE0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52EF413E-B940-55B6-3D02-56709C258AA1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BFFEF4AF-DFD5-B510-0E07-853B172B8F77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529">
            <a:hlinkClick r:id="rId7"/>
            <a:extLst>
              <a:ext uri="{FF2B5EF4-FFF2-40B4-BE49-F238E27FC236}">
                <a16:creationId xmlns:a16="http://schemas.microsoft.com/office/drawing/2014/main" id="{0E2527A1-E73A-D257-6DAB-65DD8CF7B101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CE6FA6-E853-BF41-5C85-1A34B0C62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8A0AC1B7-2DF6-0889-4C08-2750FA3157FA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91873CB5-17AA-CEEC-0A02-7E248E13FAE4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0DC1E6FF-F7C7-3AEE-5E69-B5C633556703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2A53E-A3B8-8358-B0A2-07103218B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FE67A4-6A06-2EEF-A39A-0706E5B5F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D65046AB-CC47-FA5E-6D77-AF8A0DCB7BE8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264286BA-CC4C-35A6-5D7E-87D52C405607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DED47C4D-38C1-F448-9CEB-770125849AA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087889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AE179C-4B69-E289-71F7-04FA2A034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D13A76-E40D-88FF-3DC1-C1FD5BF2F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92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04AC7-6008-967C-2F0F-B17C6FCC9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4E1F55-89AC-1750-8EA3-22FD3EA06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36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D2826-7B5F-1964-D5DC-5FA91AE3A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5F5B86-06FC-3F40-03BE-E976ABDE5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110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60B23-6F04-34A2-80BA-3FB0399E5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DBCF70-A7BB-3148-D80B-BF4E0CAB3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96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E4190-0450-1ECC-E3A9-13C5E6989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B6D074-A93A-E945-BE51-0651AC587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4961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0EB82-1E9B-D6C4-3033-16F59F4E4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453360-FB25-2BDD-1306-D11059EA1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323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9B0ED-0900-1792-EE35-75E858526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42C161-C2F8-F358-C71C-F37D99CCC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4058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70991-24E6-BB7A-15E1-4882A3AE1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3F0B0-4788-9920-8555-8EB1412D7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34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94F7A-DAAD-8EF8-A921-42299590F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C2DFE4-E060-30CC-EF27-999A5A0E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7301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27B67-1A57-B592-8EBD-9E60A3B7F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7344E7-FD2B-A8FE-6DE5-5C5CB5069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041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F2286-B361-B4CA-C024-76567B8BE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7AFC7E-19A0-A3C2-2523-8ED8858F4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0660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63695-3C12-5FF2-3CD7-31A3E4CCE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E37B74-F715-3605-E125-4C9D97132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615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185B0-2E85-6F92-8903-8B689DC3A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3EFDA5-9EB2-04E6-A983-0C555C353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560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1E4E3-74C3-03EE-819C-38ACAD555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A8434E-6984-5BC3-B4B2-2DB0982A8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195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DEE54-6219-5AC0-3B1A-F696A17CD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E9D475-90ED-543B-A4FA-189DB0FF1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999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B7AA0-45BD-288E-6EFB-EC33445AB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719588-0631-FFBA-DD23-E6DC35C09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12152450-11D2-2EC0-C0CD-67F3B8E24A38}"/>
              </a:ext>
            </a:extLst>
          </p:cNvPr>
          <p:cNvSpPr txBox="1"/>
          <p:nvPr/>
        </p:nvSpPr>
        <p:spPr>
          <a:xfrm>
            <a:off x="2967490" y="3268224"/>
            <a:ext cx="1214366" cy="38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6102351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9CE65-A9A3-0AA3-3FAD-31BFFDB39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1F6CE8-6286-01F0-845D-2831F1AF0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006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CF616-890A-5474-E88D-247232C91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8ABEFE-3A84-20E7-57DC-C9E22761A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6130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48F929-4C5B-D48A-B969-0E6DB2747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ACEB4-F3C7-D17A-26BB-8F4F98359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836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66036-0611-CC5F-6B88-3AEB6F42B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792DEF-E74A-B2A2-6E8A-5837C090F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1626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16723-3018-5228-2D05-8EA354B95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0522C5-552E-DC05-4D73-316F23F55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357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D3E15-EDF9-50D8-36F6-13AD5E03A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146DF2-DE2D-1925-8704-63908CA8E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21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39A80-CC83-5D54-EB13-628432250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FE9597-B9EE-43F1-5815-EB9DBDCEE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253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0B5E8-3B61-DD2D-3D35-F0570A117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BACC62-A70B-9132-E865-DB4E03870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613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64FA6-6FAA-632A-7D34-C1240B7ED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24ACB5-6A1E-8B4F-16F9-4DEF0C762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3385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B45AA-DC6B-899E-D98B-2FFFB4784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12F828-F943-BD39-25FA-A9B1330FC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560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2026-08-28 at 05 AM</Schedule_Date>
    <Delivery_Option xmlns="4aed504c-ebe7-463e-82c7-15fe6339b33a">Schedule Delivery</Delivery_Option>
    <Schedule_ID xmlns="4aed504c-ebe7-463e-82c7-15fe6339b33a">5235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63424DB0-C4A8-4278-86AB-30ED6331F1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infopath/2007/PartnerControls"/>
    <ds:schemaRef ds:uri="http://purl.org/dc/terms/"/>
    <ds:schemaRef ds:uri="454ff3c7-bf6c-4573-850b-dc1564d2356c"/>
    <ds:schemaRef ds:uri="http://schemas.openxmlformats.org/package/2006/metadata/core-properties"/>
    <ds:schemaRef ds:uri="http://purl.org/dc/dcmitype/"/>
    <ds:schemaRef ds:uri="http://purl.org/dc/elements/1.1/"/>
    <ds:schemaRef ds:uri="4aed504c-ebe7-463e-82c7-15fe6339b33a"/>
    <ds:schemaRef ds:uri="http://schemas.microsoft.com/office/2006/documentManagement/typ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2026-08-30T09:30:47Z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